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6121-2A73-A84A-0CBE-C9C28591D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61B0D-4E45-5E23-2EF8-2817E1066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8E10F-739E-BB55-3AB3-C9FF07E57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09487-6176-AD39-4FB1-13524DCF9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1C13E-4270-7E80-C1F7-5925AD3F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484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2D32-5B8D-0360-E21B-4C633848E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9F151-448F-A535-A430-38080EA80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C6F59-C2FC-2DD9-471C-F04685ED6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A6587-30AC-3DD0-2F1B-26215531D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9EB2F-DEA0-2C74-FFB2-1468B28D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105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6FD4-C0AC-14E0-64E1-4A0EFDDB8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646DE-3072-A07F-AE53-929570B1F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EE6E8-ECA3-4253-2A6C-3773812A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372AA-C51B-EABE-DD01-1A627698E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C47BA-4908-6FA5-0235-85E2DE042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116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23888-F0EE-6149-A575-F63D117E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43F57-C2BB-8A76-D8B6-037246710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61ED0-61EC-5477-6F48-FE4EDBF7E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3C9EC-E80A-6421-6105-83CC9472E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99564-1F06-70FF-D943-74D19308D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B6579-3301-AB36-E80E-7DD4C131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402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8228-351E-4338-3F8D-518D4AB7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B21B8-4DD1-ABBA-30DE-1A3A242DD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84515-7A20-0889-B54C-C4929B55D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C4D68B-57B2-7E8E-EBA3-FBD9B383D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4B2E7-3FF3-A862-9091-64C6AEAAF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FBC47-2853-F66F-A1C9-FF9789C8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D4826C-F9F9-0CA1-6E24-311E36FA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E25EE5-2C8B-8ADD-9B42-DABBED535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348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04E2-A2E6-9372-DA91-A0B39ED2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F0F9C6-1517-865C-C0F3-96F1CA5BA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BF252B-51A0-96B2-A77E-C13D3CA0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587EA-97DA-65A8-763B-FAB19829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507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31F20-489D-59DF-6E88-66229640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802AFB-D43B-A019-6D1E-EB8D108D6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742E9-39C1-C2C4-FCD4-E0B2D91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007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74B9-2848-8F26-0B2E-701EB3873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1A993-883F-F2F3-830D-CD737C5D8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BEA3C-4D96-2648-56D8-FB07009F0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0DD4B-CA41-8E75-955D-227A42BE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1BBD-BC02-F14D-BD3E-BFB15694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47E95-B749-FC6D-E4E9-FAD85396F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906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B9A1-48A3-2344-34E5-6D620558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3295C0-5FE8-CEBF-0DC4-DCA6E1450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06BD6-BCF8-7C42-5AFC-F2EB2F34C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59417-994B-025F-FC64-6EBDB366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94653-E941-D5F9-61F0-0D8AA39B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1C57-24B4-6352-7A36-FB2E44AC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350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ABB7-01C2-1CB2-DA19-B7451B63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B3DF5-BA74-0523-915F-55EABB68F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1EE8B-D8D7-7F85-D302-6544B2926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173FD-DB0D-6511-323C-B5B41061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5A1D6-F582-52B2-6088-5C42C3FF4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88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216615-19FA-D9A6-44F2-4400EEF466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A64DC-2439-8A65-B564-7846905904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5813B-0209-334B-218A-1DAA1BCD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7FDC3-05B2-B84B-CC5B-BAB76DAF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C66CD-9DA8-FCCE-A57E-B89F9D3B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01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41CB34-54D1-F95E-45CF-55405B3B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51866-0558-9657-3E1A-8807CF0E2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BED8B-270A-705A-FF30-72E40C3A9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006B9E-85B0-4011-8B4E-EF9DB6506D13}" type="datetimeFigureOut">
              <a:rPr lang="he-IL" smtClean="0"/>
              <a:t>כ"ח/שבט/תשפ"ו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D25DD-116A-A0F9-FAD1-79E310AEB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86FC6-750E-2B55-649D-82662AE5B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B00383-DC6E-4115-95F8-5F1183B5B9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122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78690D-B97C-26CA-4AF1-02B9E703F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8" t="25257" r="22337" b="20669"/>
          <a:stretch>
            <a:fillRect/>
          </a:stretch>
        </p:blipFill>
        <p:spPr>
          <a:xfrm>
            <a:off x="8423662" y="1015720"/>
            <a:ext cx="2813058" cy="4531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ADA42-6098-9567-84CE-94BF39BE7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85"/>
          <a:stretch>
            <a:fillRect/>
          </a:stretch>
        </p:blipFill>
        <p:spPr>
          <a:xfrm>
            <a:off x="4528108" y="1127828"/>
            <a:ext cx="2898338" cy="4425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15183-1711-A8A1-E99E-737F7F08E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4" t="27466" r="21703" b="20209"/>
          <a:stretch>
            <a:fillRect/>
          </a:stretch>
        </p:blipFill>
        <p:spPr>
          <a:xfrm>
            <a:off x="1162419" y="1282492"/>
            <a:ext cx="2414080" cy="42648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DAE5E8-7577-4640-1074-328808AFF407}"/>
              </a:ext>
            </a:extLst>
          </p:cNvPr>
          <p:cNvSpPr txBox="1"/>
          <p:nvPr/>
        </p:nvSpPr>
        <p:spPr>
          <a:xfrm>
            <a:off x="8474884" y="646388"/>
            <a:ext cx="312938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קומת ראשונה (וילה דגם 2 בלבד)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76EF2-D2E7-E356-4A62-4EEBDEBF526A}"/>
              </a:ext>
            </a:extLst>
          </p:cNvPr>
          <p:cNvSpPr txBox="1"/>
          <p:nvPr/>
        </p:nvSpPr>
        <p:spPr>
          <a:xfrm>
            <a:off x="6119238" y="643466"/>
            <a:ext cx="121379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קומת קרקע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66D844-DE16-6D1C-470D-0398F355DC12}"/>
              </a:ext>
            </a:extLst>
          </p:cNvPr>
          <p:cNvSpPr txBox="1"/>
          <p:nvPr/>
        </p:nvSpPr>
        <p:spPr>
          <a:xfrm>
            <a:off x="2553052" y="643466"/>
            <a:ext cx="125867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קומת מרתף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191C19-A723-CFA5-084C-0A130561C7DE}"/>
              </a:ext>
            </a:extLst>
          </p:cNvPr>
          <p:cNvSpPr txBox="1"/>
          <p:nvPr/>
        </p:nvSpPr>
        <p:spPr>
          <a:xfrm rot="16200000">
            <a:off x="1379461" y="1949827"/>
            <a:ext cx="726481" cy="18466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" dirty="0"/>
              <a:t>ארון כביסה ואחסון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CBAABF-1914-012A-2ABC-56FEF40C6F8D}"/>
              </a:ext>
            </a:extLst>
          </p:cNvPr>
          <p:cNvCxnSpPr/>
          <p:nvPr/>
        </p:nvCxnSpPr>
        <p:spPr>
          <a:xfrm>
            <a:off x="1816100" y="1760220"/>
            <a:ext cx="0" cy="56388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B18621F-05B2-16B9-3728-0005F8E8A3BA}"/>
              </a:ext>
            </a:extLst>
          </p:cNvPr>
          <p:cNvSpPr txBox="1"/>
          <p:nvPr/>
        </p:nvSpPr>
        <p:spPr>
          <a:xfrm>
            <a:off x="1742701" y="3590221"/>
            <a:ext cx="343364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" dirty="0"/>
              <a:t>מאגר</a:t>
            </a:r>
          </a:p>
          <a:p>
            <a:r>
              <a:rPr lang="he-IL" sz="600" dirty="0"/>
              <a:t>מים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2991D5-635C-2BA7-7D68-6EBE7EBA1C58}"/>
              </a:ext>
            </a:extLst>
          </p:cNvPr>
          <p:cNvSpPr txBox="1"/>
          <p:nvPr/>
        </p:nvSpPr>
        <p:spPr>
          <a:xfrm rot="16200000">
            <a:off x="9017164" y="1728849"/>
            <a:ext cx="787395" cy="18466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" dirty="0"/>
              <a:t>שלוש עמדות עבודה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306183-7BA5-8BA7-6689-EAAF4A866632}"/>
              </a:ext>
            </a:extLst>
          </p:cNvPr>
          <p:cNvCxnSpPr>
            <a:cxnSpLocks/>
          </p:cNvCxnSpPr>
          <p:nvPr/>
        </p:nvCxnSpPr>
        <p:spPr>
          <a:xfrm>
            <a:off x="9454932" y="1409700"/>
            <a:ext cx="0" cy="81534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58CFB62-F53C-1953-79A1-346C89328892}"/>
              </a:ext>
            </a:extLst>
          </p:cNvPr>
          <p:cNvCxnSpPr/>
          <p:nvPr/>
        </p:nvCxnSpPr>
        <p:spPr>
          <a:xfrm>
            <a:off x="5466080" y="3414926"/>
            <a:ext cx="0" cy="557634"/>
          </a:xfrm>
          <a:prstGeom prst="line">
            <a:avLst/>
          </a:prstGeom>
          <a:ln w="635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F63890F-0825-6A28-A0A9-B2291F1D5C68}"/>
              </a:ext>
            </a:extLst>
          </p:cNvPr>
          <p:cNvCxnSpPr/>
          <p:nvPr/>
        </p:nvCxnSpPr>
        <p:spPr>
          <a:xfrm>
            <a:off x="6370320" y="3414926"/>
            <a:ext cx="0" cy="557634"/>
          </a:xfrm>
          <a:prstGeom prst="line">
            <a:avLst/>
          </a:prstGeom>
          <a:ln w="635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E650E8C-BBBB-CA63-C58C-C1A558AB5535}"/>
              </a:ext>
            </a:extLst>
          </p:cNvPr>
          <p:cNvCxnSpPr>
            <a:cxnSpLocks/>
          </p:cNvCxnSpPr>
          <p:nvPr/>
        </p:nvCxnSpPr>
        <p:spPr>
          <a:xfrm>
            <a:off x="5521736" y="4005580"/>
            <a:ext cx="787624" cy="0"/>
          </a:xfrm>
          <a:prstGeom prst="line">
            <a:avLst/>
          </a:prstGeom>
          <a:ln w="635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44448FE-03A3-65C2-2663-F5B8A496CDCD}"/>
              </a:ext>
            </a:extLst>
          </p:cNvPr>
          <p:cNvSpPr txBox="1"/>
          <p:nvPr/>
        </p:nvSpPr>
        <p:spPr>
          <a:xfrm>
            <a:off x="5405486" y="3578733"/>
            <a:ext cx="585417" cy="18466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" dirty="0"/>
              <a:t>סלון פנים-חוץ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A6DE2D-B37B-D162-7514-2A637A8CB95E}"/>
              </a:ext>
            </a:extLst>
          </p:cNvPr>
          <p:cNvSpPr txBox="1"/>
          <p:nvPr/>
        </p:nvSpPr>
        <p:spPr>
          <a:xfrm>
            <a:off x="4806345" y="1427484"/>
            <a:ext cx="486030" cy="18466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" dirty="0"/>
              <a:t>מטבח חוץ</a:t>
            </a:r>
          </a:p>
        </p:txBody>
      </p:sp>
    </p:spTree>
    <p:extLst>
      <p:ext uri="{BB962C8B-B14F-4D97-AF65-F5344CB8AC3E}">
        <p14:creationId xmlns:p14="http://schemas.microsoft.com/office/powerpoint/2010/main" val="2012078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Oded Narkis</dc:creator>
  <cp:lastModifiedBy>Oded Narkis</cp:lastModifiedBy>
  <cp:revision>1</cp:revision>
  <dcterms:created xsi:type="dcterms:W3CDTF">2026-02-15T14:18:44Z</dcterms:created>
  <dcterms:modified xsi:type="dcterms:W3CDTF">2026-02-15T14:32:48Z</dcterms:modified>
</cp:coreProperties>
</file>