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he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F1336-6EFA-C0EB-FB4A-FF6B922584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B9C02B-FBDF-1F2C-FCD1-2E155144FD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1C718-2162-A012-4BA5-96E0BD73A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0C86-1DDB-432B-86BC-7EAE6D32661C}" type="datetimeFigureOut">
              <a:rPr lang="he-IL" smtClean="0"/>
              <a:t>א'/אדר/תשפ"ו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E1D11-71FB-F4A8-EDB2-8A54FD77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7D846-C7D8-EE56-F1E5-D8F46A558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91344-59B5-4109-A427-B7B562AC3F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0327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DEDBE-0F01-88A1-102E-7F8A3EB3D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913E4-F3AE-437F-D6BD-693146F15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29C42-848A-06F5-2877-B4D108FF1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0C86-1DDB-432B-86BC-7EAE6D32661C}" type="datetimeFigureOut">
              <a:rPr lang="he-IL" smtClean="0"/>
              <a:t>א'/אדר/תשפ"ו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FCB13-6132-418E-2810-7EA114069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1C606-B6C4-5CF8-3B37-170364437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91344-59B5-4109-A427-B7B562AC3F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9158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663B8-4874-A409-3018-A1105DF53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BC888-1A3E-AA84-9727-A0A0F6885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3CD89-4AC6-D43D-C984-9407D9E0D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0C86-1DDB-432B-86BC-7EAE6D32661C}" type="datetimeFigureOut">
              <a:rPr lang="he-IL" smtClean="0"/>
              <a:t>א'/אדר/תשפ"ו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A3555-2466-82F6-ABA9-4007E059E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51B64-8B35-8CE5-11D6-E890F81D9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91344-59B5-4109-A427-B7B562AC3F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91855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0A1FC-694E-3FA4-BD65-B49813B9D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9ABC1-BAE8-FB5C-A5D0-B3517C55C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2945FF-5573-6CB2-DF82-40C4688AE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84D3F7-BD4D-E33C-5D67-89F31F1D6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0C86-1DDB-432B-86BC-7EAE6D32661C}" type="datetimeFigureOut">
              <a:rPr lang="he-IL" smtClean="0"/>
              <a:t>א'/אדר/תשפ"ו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3B00BC-79B1-18CD-78B0-D936FFD20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0EAEFE-07B6-710B-49DC-44916621E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91344-59B5-4109-A427-B7B562AC3F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18222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47EDA-1469-5420-BB35-7AF0020E3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4CBD03-D76A-DA87-D8FC-8BCCDDAD2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CAA8AF-EE3B-C386-0AF9-5B5558B454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E6B99D-46FD-4A5C-57B4-B7C296F860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3DC31A-DC5F-F0B9-FE84-851FDC846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2B7355-B0E7-3184-19A4-EAAB1A7B3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0C86-1DDB-432B-86BC-7EAE6D32661C}" type="datetimeFigureOut">
              <a:rPr lang="he-IL" smtClean="0"/>
              <a:t>א'/אדר/תשפ"ו</a:t>
            </a:fld>
            <a:endParaRPr lang="he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6A006D-1894-7BAF-C0D2-A15F48C24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046434-D316-FDBD-EF0A-F554CDFC7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91344-59B5-4109-A427-B7B562AC3F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2969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E5CA1-E073-6867-9D12-402035B7A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9753C7-5484-7590-BF28-4A56D4CE3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0C86-1DDB-432B-86BC-7EAE6D32661C}" type="datetimeFigureOut">
              <a:rPr lang="he-IL" smtClean="0"/>
              <a:t>א'/אדר/תשפ"ו</a:t>
            </a:fld>
            <a:endParaRPr lang="he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ECCA3-552F-6B80-E3CF-3EC6BB3AF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71B367-0287-170A-23F7-515AF22F6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91344-59B5-4109-A427-B7B562AC3F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9351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A63BB9-EBD9-1B67-CAB9-988A33A59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0C86-1DDB-432B-86BC-7EAE6D32661C}" type="datetimeFigureOut">
              <a:rPr lang="he-IL" smtClean="0"/>
              <a:t>א'/אדר/תשפ"ו</a:t>
            </a:fld>
            <a:endParaRPr lang="he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662F96-8D7D-E34A-4ACE-BF2986D0C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2F0A0F-48CD-A968-524F-6F591FDC1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91344-59B5-4109-A427-B7B562AC3F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6785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C3789-B8BA-E7F0-E508-A06A437F1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727EC-8E77-63FD-E5E7-DDF7CB88F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31FE7-ADDA-8F62-89DC-067CC7B50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995C59-D6A2-E252-1262-3DEF3D1B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0C86-1DDB-432B-86BC-7EAE6D32661C}" type="datetimeFigureOut">
              <a:rPr lang="he-IL" smtClean="0"/>
              <a:t>א'/אדר/תשפ"ו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39932-C754-4B25-FD0A-46E18056A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68BD6-2BE2-679A-9D5C-963C8CF6C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91344-59B5-4109-A427-B7B562AC3F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0513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0B5CB-5F5E-3D16-E60C-A0D8435EF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5221BC-292F-F981-03CF-EEF380E0BA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4CE90-3063-EC88-A521-1F92A6CE1B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813794-DE84-6D38-7E2E-F6EECA5AB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0C86-1DDB-432B-86BC-7EAE6D32661C}" type="datetimeFigureOut">
              <a:rPr lang="he-IL" smtClean="0"/>
              <a:t>א'/אדר/תשפ"ו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11EFB-12D5-09D9-4B8B-95DDAAC2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898B83-6620-499A-5B84-0094E028B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91344-59B5-4109-A427-B7B562AC3F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5995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D43A8-00C7-641C-7471-BC817BEB0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59D7EE-E8F6-4642-9BF7-C7CC1BC657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81D52-07CD-5698-D200-70F329547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0C86-1DDB-432B-86BC-7EAE6D32661C}" type="datetimeFigureOut">
              <a:rPr lang="he-IL" smtClean="0"/>
              <a:t>א'/אדר/תשפ"ו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FF74A-C452-B540-1547-FECF00FB4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DC64A-E625-62A9-175D-58E8B86BF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91344-59B5-4109-A427-B7B562AC3F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52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A85234-03A9-29C1-FD64-7AA8674DA2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FB880F-31C9-EDD9-53E8-E542C2B0A1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0A4D1-C752-3F03-C6B8-28B8A2C0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0C86-1DDB-432B-86BC-7EAE6D32661C}" type="datetimeFigureOut">
              <a:rPr lang="he-IL" smtClean="0"/>
              <a:t>א'/אדר/תשפ"ו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614BF-5FD3-4770-C6F5-1D927B6DC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C1DD5-7DB3-6340-0D1F-E33AAC158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91344-59B5-4109-A427-B7B562AC3F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66898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D22EF3-5D6E-98AE-1904-BEC80EA23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6E15C3-F159-15AA-1DAA-B8CBD1522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EBB6B-242D-4FCC-E5F6-0BA2AF10A4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770C86-1DDB-432B-86BC-7EAE6D32661C}" type="datetimeFigureOut">
              <a:rPr lang="he-IL" smtClean="0"/>
              <a:t>א'/אדר/תשפ"ו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9BC26-5C7D-CE5F-C804-94BD836D26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AA279-360C-DC17-3635-3005527DA3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F91344-59B5-4109-A427-B7B562AC3F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8050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D3A9A-4510-B3FE-F5DC-62A041EA7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ADCF9C-CEBC-EA30-0481-C29BC61E7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9015"/>
            <a:ext cx="12192000" cy="419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563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E05EA6D-EAD6-6F7A-1BC4-DFA14E34B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9015"/>
            <a:ext cx="12192000" cy="419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984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Oded Narkis</dc:creator>
  <cp:lastModifiedBy>Oded Narkis</cp:lastModifiedBy>
  <cp:revision>1</cp:revision>
  <dcterms:created xsi:type="dcterms:W3CDTF">2026-02-18T07:39:26Z</dcterms:created>
  <dcterms:modified xsi:type="dcterms:W3CDTF">2026-02-18T08:36:34Z</dcterms:modified>
</cp:coreProperties>
</file>